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6" r:id="rId18"/>
    <p:sldId id="287" r:id="rId19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Sen" pitchFamily="2" charset="0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567" autoAdjust="0"/>
  </p:normalViewPr>
  <p:slideViewPr>
    <p:cSldViewPr snapToGrid="0">
      <p:cViewPr varScale="1">
        <p:scale>
          <a:sx n="103" d="100"/>
          <a:sy n="103" d="100"/>
        </p:scale>
        <p:origin x="77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17. 2. 2022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Zformatovany</a:t>
            </a:r>
            <a:r>
              <a:rPr lang="en-GB" dirty="0"/>
              <a:t> </a:t>
            </a:r>
            <a:r>
              <a:rPr lang="en-GB" dirty="0" err="1"/>
              <a:t>subor</a:t>
            </a:r>
            <a:r>
              <a:rPr lang="en-GB" dirty="0"/>
              <a:t> json ma </a:t>
            </a:r>
            <a:r>
              <a:rPr lang="en-GB" dirty="0" err="1"/>
              <a:t>viac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12000 </a:t>
            </a:r>
            <a:r>
              <a:rPr lang="en-GB" dirty="0" err="1"/>
              <a:t>riadkov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aplikacii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vyuzivaju</a:t>
            </a:r>
            <a:r>
              <a:rPr lang="en-GB" dirty="0"/>
              <a:t> </a:t>
            </a:r>
            <a:r>
              <a:rPr lang="en-GB" dirty="0" err="1"/>
              <a:t>dve</a:t>
            </a:r>
            <a:r>
              <a:rPr lang="en-GB" dirty="0"/>
              <a:t> </a:t>
            </a:r>
            <a:r>
              <a:rPr lang="en-GB" dirty="0" err="1"/>
              <a:t>casti</a:t>
            </a:r>
            <a:r>
              <a:rPr lang="en-GB" dirty="0"/>
              <a:t> z </a:t>
            </a:r>
            <a:r>
              <a:rPr lang="en-GB" dirty="0" err="1"/>
              <a:t>tychto</a:t>
            </a:r>
            <a:r>
              <a:rPr lang="en-GB" dirty="0"/>
              <a:t> 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a </a:t>
            </a:r>
            <a:r>
              <a:rPr lang="en-GB" dirty="0" err="1"/>
              <a:t>dp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data o </a:t>
            </a:r>
            <a:r>
              <a:rPr lang="en-GB" dirty="0" err="1"/>
              <a:t>ucebniach</a:t>
            </a:r>
            <a:r>
              <a:rPr lang="en-GB" dirty="0"/>
              <a:t>, </a:t>
            </a:r>
            <a:r>
              <a:rPr lang="en-GB" dirty="0" err="1"/>
              <a:t>uciteloch</a:t>
            </a:r>
            <a:r>
              <a:rPr lang="en-GB" dirty="0"/>
              <a:t>, </a:t>
            </a:r>
            <a:r>
              <a:rPr lang="en-GB" dirty="0" err="1"/>
              <a:t>predmetoch</a:t>
            </a:r>
            <a:r>
              <a:rPr lang="en-GB" dirty="0"/>
              <a:t>, </a:t>
            </a:r>
            <a:r>
              <a:rPr lang="en-GB" dirty="0" err="1"/>
              <a:t>studentoch</a:t>
            </a:r>
            <a:endParaRPr lang="en-GB" dirty="0"/>
          </a:p>
          <a:p>
            <a:r>
              <a:rPr lang="en-GB" dirty="0" err="1"/>
              <a:t>Dp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zoznam</a:t>
            </a:r>
            <a:r>
              <a:rPr lang="en-GB" dirty="0"/>
              <a:t> </a:t>
            </a:r>
            <a:r>
              <a:rPr lang="en-GB" dirty="0" err="1"/>
              <a:t>aktualnych</a:t>
            </a:r>
            <a:r>
              <a:rPr lang="en-GB" dirty="0"/>
              <a:t> </a:t>
            </a:r>
            <a:r>
              <a:rPr lang="en-GB" dirty="0" err="1"/>
              <a:t>planov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kazdy</a:t>
            </a:r>
            <a:r>
              <a:rPr lang="en-GB" dirty="0"/>
              <a:t> den v </a:t>
            </a:r>
            <a:r>
              <a:rPr lang="en-GB" dirty="0" err="1"/>
              <a:t>aktualnom</a:t>
            </a:r>
            <a:r>
              <a:rPr lang="en-GB" dirty="0"/>
              <a:t> </a:t>
            </a:r>
            <a:r>
              <a:rPr lang="en-GB" dirty="0" err="1"/>
              <a:t>tyzdni</a:t>
            </a:r>
            <a:endParaRPr lang="en-GB" dirty="0"/>
          </a:p>
          <a:p>
            <a:r>
              <a:rPr lang="en-GB" dirty="0" err="1"/>
              <a:t>Tento</a:t>
            </a:r>
            <a:r>
              <a:rPr lang="en-GB" dirty="0"/>
              <a:t> plan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suplovanie</a:t>
            </a:r>
            <a:r>
              <a:rPr lang="en-GB" dirty="0"/>
              <a:t>, </a:t>
            </a:r>
            <a:r>
              <a:rPr lang="en-GB" dirty="0" err="1"/>
              <a:t>takze</a:t>
            </a:r>
            <a:r>
              <a:rPr lang="en-GB" dirty="0"/>
              <a:t> </a:t>
            </a:r>
            <a:r>
              <a:rPr lang="en-GB" dirty="0" err="1"/>
              <a:t>rozvrh</a:t>
            </a:r>
            <a:r>
              <a:rPr lang="en-GB" dirty="0"/>
              <a:t> je </a:t>
            </a:r>
            <a:r>
              <a:rPr lang="en-GB" dirty="0" err="1"/>
              <a:t>vzdy</a:t>
            </a:r>
            <a:r>
              <a:rPr lang="en-GB" dirty="0"/>
              <a:t> </a:t>
            </a:r>
            <a:r>
              <a:rPr lang="en-GB" dirty="0" err="1"/>
              <a:t>aktualny</a:t>
            </a:r>
            <a:endParaRPr lang="en-GB" dirty="0"/>
          </a:p>
          <a:p>
            <a:endParaRPr lang="en-GB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7217529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1263860" y="3143371"/>
            <a:ext cx="4437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43056 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1996</Words>
  <Application>Microsoft Office PowerPoint</Application>
  <PresentationFormat>Širokouhlá</PresentationFormat>
  <Paragraphs>258</Paragraphs>
  <Slides>18</Slides>
  <Notes>18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18</vt:i4>
      </vt:variant>
    </vt:vector>
  </HeadingPairs>
  <TitlesOfParts>
    <vt:vector size="26" baseType="lpstr">
      <vt:lpstr>Sen</vt:lpstr>
      <vt:lpstr>Arial</vt:lpstr>
      <vt:lpstr>Times New Roman</vt:lpstr>
      <vt:lpstr>Arial Black</vt:lpstr>
      <vt:lpstr>Consolas</vt:lpstr>
      <vt:lpstr>Calibri Light</vt:lpstr>
      <vt:lpstr>Calibri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54</cp:revision>
  <dcterms:created xsi:type="dcterms:W3CDTF">2021-04-19T09:39:24Z</dcterms:created>
  <dcterms:modified xsi:type="dcterms:W3CDTF">2022-02-17T19:19:38Z</dcterms:modified>
</cp:coreProperties>
</file>